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5.png"/><Relationship Id="rId7" Type="http://schemas.openxmlformats.org/officeDocument/2006/relationships/image" Target="../media/image6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5.png"/><Relationship Id="rId7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5.png"/><Relationship Id="rId7" Type="http://schemas.openxmlformats.org/officeDocument/2006/relationships/image" Target="../media/image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5.png"/><Relationship Id="rId7" Type="http://schemas.openxmlformats.org/officeDocument/2006/relationships/image" Target="../media/image7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5.png"/><Relationship Id="rId7" Type="http://schemas.openxmlformats.org/officeDocument/2006/relationships/image" Target="../media/image7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83.png"/><Relationship Id="rId5" Type="http://schemas.openxmlformats.org/officeDocument/2006/relationships/image" Target="../media/image73.png"/><Relationship Id="rId10" Type="http://schemas.openxmlformats.org/officeDocument/2006/relationships/image" Target="../media/image82.png"/><Relationship Id="rId4" Type="http://schemas.openxmlformats.org/officeDocument/2006/relationships/image" Target="../media/image72.png"/><Relationship Id="rId9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5.png"/><Relationship Id="rId7" Type="http://schemas.openxmlformats.org/officeDocument/2006/relationships/image" Target="../media/image8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3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5.png"/><Relationship Id="rId7" Type="http://schemas.openxmlformats.org/officeDocument/2006/relationships/image" Target="../media/image8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3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5.png"/><Relationship Id="rId7" Type="http://schemas.openxmlformats.org/officeDocument/2006/relationships/image" Target="../media/image8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3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5.png"/><Relationship Id="rId7" Type="http://schemas.openxmlformats.org/officeDocument/2006/relationships/image" Target="../media/image9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3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5.png"/><Relationship Id="rId7" Type="http://schemas.openxmlformats.org/officeDocument/2006/relationships/image" Target="../media/image9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97.png"/><Relationship Id="rId5" Type="http://schemas.openxmlformats.org/officeDocument/2006/relationships/image" Target="../media/image73.png"/><Relationship Id="rId10" Type="http://schemas.openxmlformats.org/officeDocument/2006/relationships/image" Target="../media/image96.png"/><Relationship Id="rId4" Type="http://schemas.openxmlformats.org/officeDocument/2006/relationships/image" Target="../media/image84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5.png"/><Relationship Id="rId7" Type="http://schemas.openxmlformats.org/officeDocument/2006/relationships/image" Target="../media/image9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3.png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5.png"/><Relationship Id="rId7" Type="http://schemas.openxmlformats.org/officeDocument/2006/relationships/image" Target="../media/image1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3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5.png"/><Relationship Id="rId7" Type="http://schemas.openxmlformats.org/officeDocument/2006/relationships/image" Target="../media/image10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3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" Type="http://schemas.openxmlformats.org/officeDocument/2006/relationships/image" Target="../media/image15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2" Type="http://schemas.openxmlformats.org/officeDocument/2006/relationships/image" Target="../media/image14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5" Type="http://schemas.openxmlformats.org/officeDocument/2006/relationships/image" Target="../media/image73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5.png"/><Relationship Id="rId7" Type="http://schemas.openxmlformats.org/officeDocument/2006/relationships/image" Target="../media/image1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35.png"/><Relationship Id="rId5" Type="http://schemas.openxmlformats.org/officeDocument/2006/relationships/image" Target="../media/image73.png"/><Relationship Id="rId10" Type="http://schemas.openxmlformats.org/officeDocument/2006/relationships/image" Target="../media/image134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5.png"/><Relationship Id="rId7" Type="http://schemas.openxmlformats.org/officeDocument/2006/relationships/image" Target="../media/image1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38.png"/><Relationship Id="rId5" Type="http://schemas.openxmlformats.org/officeDocument/2006/relationships/image" Target="../media/image73.png"/><Relationship Id="rId10" Type="http://schemas.openxmlformats.org/officeDocument/2006/relationships/hyperlink" Target="https://datastudio.google.com/u/0/reporting/d0363223-9fb6-45b9-9b4d-9f9dd548c430/page/qlD/edit" TargetMode="External"/><Relationship Id="rId4" Type="http://schemas.openxmlformats.org/officeDocument/2006/relationships/image" Target="../media/image130.png"/><Relationship Id="rId9" Type="http://schemas.openxmlformats.org/officeDocument/2006/relationships/image" Target="../media/image1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5.png"/><Relationship Id="rId7" Type="http://schemas.openxmlformats.org/officeDocument/2006/relationships/image" Target="../media/image1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43.png"/><Relationship Id="rId5" Type="http://schemas.openxmlformats.org/officeDocument/2006/relationships/image" Target="../media/image73.png"/><Relationship Id="rId10" Type="http://schemas.openxmlformats.org/officeDocument/2006/relationships/image" Target="../media/image142.png"/><Relationship Id="rId4" Type="http://schemas.openxmlformats.org/officeDocument/2006/relationships/image" Target="../media/image130.png"/><Relationship Id="rId9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5.png"/><Relationship Id="rId7" Type="http://schemas.openxmlformats.org/officeDocument/2006/relationships/image" Target="../media/image1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3.png"/><Relationship Id="rId10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hyperlink" Target="https://datastudio.google.com/u/0/reporting/008b0076-6c50-495f-8d8d-d1f116359804/page/1xZU/edit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5.png"/><Relationship Id="rId7" Type="http://schemas.openxmlformats.org/officeDocument/2006/relationships/image" Target="../media/image1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0.png"/><Relationship Id="rId5" Type="http://schemas.openxmlformats.org/officeDocument/2006/relationships/image" Target="../media/image73.png"/><Relationship Id="rId10" Type="http://schemas.openxmlformats.org/officeDocument/2006/relationships/image" Target="../media/image149.png"/><Relationship Id="rId4" Type="http://schemas.openxmlformats.org/officeDocument/2006/relationships/image" Target="../media/image130.png"/><Relationship Id="rId9" Type="http://schemas.openxmlformats.org/officeDocument/2006/relationships/image" Target="../media/image1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5.png"/><Relationship Id="rId7" Type="http://schemas.openxmlformats.org/officeDocument/2006/relationships/image" Target="../media/image1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3.png"/><Relationship Id="rId5" Type="http://schemas.openxmlformats.org/officeDocument/2006/relationships/image" Target="../media/image73.png"/><Relationship Id="rId10" Type="http://schemas.openxmlformats.org/officeDocument/2006/relationships/hyperlink" Target="https://datastudio.google.com/u/0/reporting/fe8096ea-b0cc-4dfe-888d-a70b650376b7/page/1M/edit" TargetMode="External"/><Relationship Id="rId4" Type="http://schemas.openxmlformats.org/officeDocument/2006/relationships/image" Target="../media/image130.png"/><Relationship Id="rId9" Type="http://schemas.openxmlformats.org/officeDocument/2006/relationships/image" Target="../media/image1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.png"/><Relationship Id="rId7" Type="http://schemas.openxmlformats.org/officeDocument/2006/relationships/image" Target="../media/image1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3.png"/><Relationship Id="rId4" Type="http://schemas.openxmlformats.org/officeDocument/2006/relationships/image" Target="../media/image1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.png"/><Relationship Id="rId7" Type="http://schemas.openxmlformats.org/officeDocument/2006/relationships/image" Target="../media/image1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3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.png"/><Relationship Id="rId7" Type="http://schemas.openxmlformats.org/officeDocument/2006/relationships/image" Target="../media/image16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1.png"/><Relationship Id="rId4" Type="http://schemas.openxmlformats.org/officeDocument/2006/relationships/image" Target="../media/image163.png"/><Relationship Id="rId9" Type="http://schemas.openxmlformats.org/officeDocument/2006/relationships/image" Target="../media/image1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17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5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5.png"/><Relationship Id="rId7" Type="http://schemas.openxmlformats.org/officeDocument/2006/relationships/image" Target="../media/image6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4384" y="0"/>
            <a:ext cx="11146659" cy="11114285"/>
            <a:chOff x="10044384" y="0"/>
            <a:chExt cx="11146659" cy="11114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4384" y="0"/>
              <a:ext cx="11146659" cy="111142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2235" y="3295568"/>
            <a:ext cx="9034056" cy="21831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281" y="2893852"/>
            <a:ext cx="4886158" cy="5960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242465"/>
            <a:ext cx="12501482" cy="1074560"/>
            <a:chOff x="0" y="9242465"/>
            <a:chExt cx="12501482" cy="10745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242465"/>
              <a:ext cx="12501482" cy="1074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524" y="9370069"/>
            <a:ext cx="3110980" cy="819353"/>
            <a:chOff x="609524" y="9370069"/>
            <a:chExt cx="3110980" cy="8193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24" y="9370069"/>
              <a:ext cx="3110980" cy="8193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04613" y="0"/>
            <a:ext cx="7381101" cy="10285714"/>
            <a:chOff x="10904613" y="0"/>
            <a:chExt cx="7381101" cy="10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4613" y="0"/>
              <a:ext cx="7381101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25384" y="9399305"/>
            <a:ext cx="2320269" cy="729569"/>
            <a:chOff x="4625384" y="9399305"/>
            <a:chExt cx="2320269" cy="7295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5384" y="9399305"/>
              <a:ext cx="2320269" cy="72956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80557" y="9395666"/>
            <a:ext cx="2467500" cy="79947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1277" y="5567839"/>
            <a:ext cx="6006748" cy="9860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24412"/>
            <a:ext cx="6303383" cy="10837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2710" y="230073"/>
            <a:ext cx="2164180" cy="21930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52106"/>
            <a:ext cx="7401015" cy="5437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61360" y="2618846"/>
            <a:ext cx="14562994" cy="6281718"/>
            <a:chOff x="1861360" y="2618846"/>
            <a:chExt cx="14562994" cy="62817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1360" y="2618846"/>
              <a:ext cx="14562994" cy="6281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911364" cy="10204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2453" y="230073"/>
            <a:ext cx="2202532" cy="2193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5114548" cy="5015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49317" y="2388791"/>
            <a:ext cx="8587080" cy="6785406"/>
            <a:chOff x="4849317" y="2388791"/>
            <a:chExt cx="8587080" cy="6785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9317" y="2388791"/>
              <a:ext cx="8587080" cy="6785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911364" cy="10204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2453" y="230073"/>
            <a:ext cx="2202532" cy="2193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5556501" cy="5015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96622" y="2450000"/>
            <a:ext cx="7692471" cy="6713105"/>
            <a:chOff x="5296622" y="2450000"/>
            <a:chExt cx="7692471" cy="67131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6622" y="2450000"/>
              <a:ext cx="7692471" cy="6713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890900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5035806" cy="4561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83037" y="3478332"/>
            <a:ext cx="4036497" cy="536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3249" y="4633846"/>
            <a:ext cx="6896928" cy="3690304"/>
            <a:chOff x="2063249" y="4633846"/>
            <a:chExt cx="6896928" cy="36903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3249" y="4633846"/>
              <a:ext cx="6896928" cy="36903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08094" y="3459285"/>
            <a:ext cx="4337343" cy="536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51036" y="4634830"/>
            <a:ext cx="6169832" cy="3803605"/>
            <a:chOff x="10051036" y="4634830"/>
            <a:chExt cx="6169832" cy="38036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51036" y="4634830"/>
              <a:ext cx="6169832" cy="3803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890900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6246949" cy="4561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96332" y="3020932"/>
            <a:ext cx="3565361" cy="5364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08094" y="3020932"/>
            <a:ext cx="3996763" cy="536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39302" y="3901246"/>
            <a:ext cx="6171429" cy="4763011"/>
            <a:chOff x="1939302" y="3901246"/>
            <a:chExt cx="6171429" cy="47630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9302" y="3901246"/>
              <a:ext cx="6171429" cy="47630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0133" y="3885591"/>
            <a:ext cx="7073282" cy="4761214"/>
            <a:chOff x="9600133" y="3885591"/>
            <a:chExt cx="7073282" cy="47612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0133" y="3885591"/>
              <a:ext cx="7073282" cy="4761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586648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14463371" cy="4868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1736" y="3945748"/>
            <a:ext cx="14942243" cy="3754239"/>
            <a:chOff x="1671736" y="3945748"/>
            <a:chExt cx="14942243" cy="3754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736" y="3945748"/>
              <a:ext cx="14942243" cy="3754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586648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14030874" cy="4561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7138" y="3721327"/>
            <a:ext cx="15571438" cy="3756609"/>
            <a:chOff x="1357138" y="3721327"/>
            <a:chExt cx="15571438" cy="3756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7138" y="3721327"/>
              <a:ext cx="15571438" cy="3756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586648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8771328" cy="4561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7674" y="3539338"/>
            <a:ext cx="15310366" cy="5387335"/>
            <a:chOff x="1487674" y="3539338"/>
            <a:chExt cx="15310366" cy="53873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7674" y="3539338"/>
              <a:ext cx="15310366" cy="5387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586648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14317343" cy="4561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8392" y="2855849"/>
            <a:ext cx="16175007" cy="6300741"/>
            <a:chOff x="858392" y="2855849"/>
            <a:chExt cx="16175007" cy="6300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392" y="2855849"/>
              <a:ext cx="16175007" cy="63007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586648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4584008" cy="4563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14253" y="3796385"/>
            <a:ext cx="5758688" cy="5070433"/>
            <a:chOff x="2214253" y="3796385"/>
            <a:chExt cx="5758688" cy="50704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4253" y="3796385"/>
              <a:ext cx="5758688" cy="5070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68428" y="4418683"/>
            <a:ext cx="7057926" cy="4448135"/>
            <a:chOff x="9568428" y="4418683"/>
            <a:chExt cx="7057926" cy="44481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8428" y="4418683"/>
              <a:ext cx="7057926" cy="44481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4351" y="3020932"/>
            <a:ext cx="6842175" cy="5364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5808" y="3020932"/>
            <a:ext cx="7165224" cy="5364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4384" y="0"/>
            <a:ext cx="11146659" cy="11114285"/>
            <a:chOff x="10044384" y="0"/>
            <a:chExt cx="11146659" cy="11114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4384" y="0"/>
              <a:ext cx="11146659" cy="111142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2711" y="468542"/>
            <a:ext cx="1699647" cy="12560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242465"/>
            <a:ext cx="18285714" cy="1074560"/>
            <a:chOff x="0" y="9242465"/>
            <a:chExt cx="18285714" cy="10745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242465"/>
              <a:ext cx="18285714" cy="10745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8901" y="2255542"/>
            <a:ext cx="6010660" cy="5222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04613" y="0"/>
            <a:ext cx="7381101" cy="10285714"/>
            <a:chOff x="10904613" y="0"/>
            <a:chExt cx="7381101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4613" y="0"/>
              <a:ext cx="7381101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586648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6025748" cy="4563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7927" y="2975475"/>
            <a:ext cx="14629860" cy="5669071"/>
            <a:chOff x="1827927" y="2975475"/>
            <a:chExt cx="14629860" cy="56690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7927" y="2975475"/>
              <a:ext cx="14629860" cy="5669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586648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6232727" cy="4563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96791" y="2636671"/>
            <a:ext cx="14892133" cy="6394310"/>
            <a:chOff x="1696791" y="2636671"/>
            <a:chExt cx="14892133" cy="63943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791" y="2636671"/>
              <a:ext cx="14892133" cy="6394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784230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3963" y="1767763"/>
            <a:ext cx="14256392" cy="8406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1602" y="3960075"/>
            <a:ext cx="16862511" cy="3530588"/>
            <a:chOff x="711602" y="3960075"/>
            <a:chExt cx="16862511" cy="35305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602" y="3960075"/>
              <a:ext cx="16862511" cy="3530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7075887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57600" y="2367198"/>
            <a:ext cx="3594863" cy="6927388"/>
            <a:chOff x="3057600" y="2367198"/>
            <a:chExt cx="3594863" cy="692738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74326" y="4432012"/>
              <a:ext cx="2022874" cy="55427"/>
              <a:chOff x="2374326" y="4432012"/>
              <a:chExt cx="2022874" cy="5542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374326" y="4432012"/>
                <a:ext cx="2022874" cy="5542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385764" y="4292414"/>
              <a:ext cx="527289" cy="55427"/>
              <a:chOff x="3385764" y="4292414"/>
              <a:chExt cx="527289" cy="5542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85764" y="4292414"/>
                <a:ext cx="527289" cy="5542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382568" y="5436745"/>
              <a:ext cx="520898" cy="55427"/>
              <a:chOff x="3382568" y="5436745"/>
              <a:chExt cx="520898" cy="554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82568" y="5436745"/>
                <a:ext cx="520898" cy="5542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758705" y="3854996"/>
              <a:ext cx="2593309" cy="930263"/>
              <a:chOff x="3758705" y="3854996"/>
              <a:chExt cx="2593309" cy="93026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58705" y="3854996"/>
                <a:ext cx="2593309" cy="9302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057600" y="2367198"/>
              <a:ext cx="3594863" cy="1277013"/>
              <a:chOff x="3057600" y="2367198"/>
              <a:chExt cx="3594863" cy="127701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57600" y="2367198"/>
                <a:ext cx="3594863" cy="127701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52857" y="2572291"/>
              <a:ext cx="2333038" cy="84139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2196" y="4142936"/>
              <a:ext cx="1985339" cy="373599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3758705" y="5014912"/>
              <a:ext cx="2593309" cy="930263"/>
              <a:chOff x="3758705" y="5014912"/>
              <a:chExt cx="2593309" cy="93026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58705" y="5014912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72201" y="5302847"/>
              <a:ext cx="2060670" cy="37359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374326" y="6475895"/>
              <a:ext cx="2022874" cy="55427"/>
              <a:chOff x="2374326" y="6475895"/>
              <a:chExt cx="2022874" cy="5542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374326" y="6475895"/>
                <a:ext cx="2022874" cy="5542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385764" y="6574392"/>
              <a:ext cx="527289" cy="55427"/>
              <a:chOff x="3385764" y="6574392"/>
              <a:chExt cx="527289" cy="554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85764" y="6574392"/>
                <a:ext cx="527289" cy="554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382568" y="7756818"/>
              <a:ext cx="520898" cy="55427"/>
              <a:chOff x="3382568" y="7756818"/>
              <a:chExt cx="520898" cy="5542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82568" y="7756818"/>
                <a:ext cx="520898" cy="5542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758705" y="6093601"/>
              <a:ext cx="2593309" cy="930263"/>
              <a:chOff x="3758705" y="6093601"/>
              <a:chExt cx="2593309" cy="93026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58705" y="6093601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2201" y="6381543"/>
              <a:ext cx="1994755" cy="373599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3758705" y="7253518"/>
              <a:ext cx="2593309" cy="930263"/>
              <a:chOff x="3758705" y="7253518"/>
              <a:chExt cx="2593309" cy="93026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58705" y="7253518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2201" y="7541457"/>
              <a:ext cx="1875012" cy="37359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3382568" y="8810480"/>
              <a:ext cx="520898" cy="55427"/>
              <a:chOff x="3382568" y="8810480"/>
              <a:chExt cx="520898" cy="554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82568" y="8810480"/>
                <a:ext cx="520898" cy="5542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758705" y="8364323"/>
              <a:ext cx="2593309" cy="930263"/>
              <a:chOff x="3758705" y="8364323"/>
              <a:chExt cx="2593309" cy="93026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58705" y="8364323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2201" y="8518925"/>
              <a:ext cx="2352650" cy="656401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2487043" y="7933431"/>
              <a:ext cx="1799745" cy="49313"/>
              <a:chOff x="2487043" y="7933431"/>
              <a:chExt cx="1799745" cy="49313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2487043" y="7933431"/>
                <a:ext cx="1799745" cy="49313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7345425" y="2367198"/>
            <a:ext cx="3594863" cy="6927388"/>
            <a:chOff x="7345425" y="2367198"/>
            <a:chExt cx="3594863" cy="692738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662152" y="4432012"/>
              <a:ext cx="2022874" cy="55427"/>
              <a:chOff x="6662152" y="4432012"/>
              <a:chExt cx="2022874" cy="55427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6662152" y="4432012"/>
                <a:ext cx="2022874" cy="5542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673589" y="4292414"/>
              <a:ext cx="527289" cy="55427"/>
              <a:chOff x="7673589" y="4292414"/>
              <a:chExt cx="527289" cy="5542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73589" y="4292414"/>
                <a:ext cx="527289" cy="5542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670393" y="5436745"/>
              <a:ext cx="520898" cy="55427"/>
              <a:chOff x="7670393" y="5436745"/>
              <a:chExt cx="520898" cy="5542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70393" y="5436745"/>
                <a:ext cx="520898" cy="5542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8046530" y="3854996"/>
              <a:ext cx="2593309" cy="930263"/>
              <a:chOff x="8046530" y="3854996"/>
              <a:chExt cx="2593309" cy="93026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46530" y="3854996"/>
                <a:ext cx="2593309" cy="930263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7345425" y="2367198"/>
              <a:ext cx="3594863" cy="1277013"/>
              <a:chOff x="7345425" y="2367198"/>
              <a:chExt cx="3594863" cy="1277013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45425" y="2367198"/>
                <a:ext cx="3594863" cy="1277013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40678" y="2572287"/>
              <a:ext cx="2334039" cy="841226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60020" y="4142935"/>
              <a:ext cx="2364662" cy="374415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8046530" y="5014912"/>
              <a:ext cx="2593309" cy="930263"/>
              <a:chOff x="8046530" y="5014912"/>
              <a:chExt cx="2593309" cy="930263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46530" y="5014912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60030" y="5302849"/>
              <a:ext cx="2246327" cy="374044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6662152" y="6475895"/>
              <a:ext cx="2022874" cy="55427"/>
              <a:chOff x="6662152" y="6475895"/>
              <a:chExt cx="2022874" cy="5542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6662152" y="6475895"/>
                <a:ext cx="2022874" cy="5542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7673589" y="6574392"/>
              <a:ext cx="527289" cy="55427"/>
              <a:chOff x="7673589" y="6574392"/>
              <a:chExt cx="527289" cy="55427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73589" y="6574392"/>
                <a:ext cx="527289" cy="5542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7670393" y="7756818"/>
              <a:ext cx="520898" cy="55427"/>
              <a:chOff x="7670393" y="7756818"/>
              <a:chExt cx="520898" cy="55427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70393" y="7756818"/>
                <a:ext cx="520898" cy="5542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8046530" y="6093601"/>
              <a:ext cx="2593309" cy="930263"/>
              <a:chOff x="8046530" y="6093601"/>
              <a:chExt cx="2593309" cy="930263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46530" y="6093601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60030" y="6381544"/>
              <a:ext cx="1967841" cy="373896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8046530" y="7253518"/>
              <a:ext cx="2593309" cy="930263"/>
              <a:chOff x="8046530" y="7253518"/>
              <a:chExt cx="2593309" cy="930263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46530" y="7253518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60030" y="7541458"/>
              <a:ext cx="2153498" cy="374415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7670393" y="8810480"/>
              <a:ext cx="520898" cy="55427"/>
              <a:chOff x="7670393" y="8810480"/>
              <a:chExt cx="520898" cy="55427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70393" y="8810480"/>
                <a:ext cx="520898" cy="55427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8046530" y="8364323"/>
              <a:ext cx="2593309" cy="930263"/>
              <a:chOff x="8046530" y="8364323"/>
              <a:chExt cx="2593309" cy="930263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46530" y="8364323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60030" y="8518925"/>
              <a:ext cx="2118132" cy="631711"/>
            </a:xfrm>
            <a:prstGeom prst="rect">
              <a:avLst/>
            </a:prstGeom>
          </p:spPr>
        </p:pic>
        <p:grpSp>
          <p:nvGrpSpPr>
            <p:cNvPr id="1034" name="그룹 1034"/>
            <p:cNvGrpSpPr/>
            <p:nvPr/>
          </p:nvGrpSpPr>
          <p:grpSpPr>
            <a:xfrm>
              <a:off x="6774868" y="7933431"/>
              <a:ext cx="1799745" cy="49313"/>
              <a:chOff x="6774868" y="7933431"/>
              <a:chExt cx="1799745" cy="49313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6774868" y="7933431"/>
                <a:ext cx="1799745" cy="49313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11552533" y="2367198"/>
            <a:ext cx="3594863" cy="6927388"/>
            <a:chOff x="11552533" y="2367198"/>
            <a:chExt cx="3594863" cy="6927388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0869259" y="4432012"/>
              <a:ext cx="2022874" cy="55427"/>
              <a:chOff x="10869259" y="4432012"/>
              <a:chExt cx="2022874" cy="55427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0869259" y="4432012"/>
                <a:ext cx="2022874" cy="55427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1880697" y="4292414"/>
              <a:ext cx="527289" cy="55427"/>
              <a:chOff x="11880697" y="4292414"/>
              <a:chExt cx="527289" cy="55427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80697" y="4292414"/>
                <a:ext cx="527289" cy="55427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1877501" y="5436745"/>
              <a:ext cx="520898" cy="55427"/>
              <a:chOff x="11877501" y="5436745"/>
              <a:chExt cx="520898" cy="55427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77501" y="5436745"/>
                <a:ext cx="520898" cy="55427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2253638" y="3854996"/>
              <a:ext cx="2593309" cy="930263"/>
              <a:chOff x="12253638" y="3854996"/>
              <a:chExt cx="2593309" cy="930263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53638" y="3854996"/>
                <a:ext cx="2593309" cy="930263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1552533" y="2367198"/>
              <a:ext cx="3594863" cy="1277013"/>
              <a:chOff x="11552533" y="2367198"/>
              <a:chExt cx="3594863" cy="1277013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52533" y="2367198"/>
                <a:ext cx="3594863" cy="1277013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47811" y="2572287"/>
              <a:ext cx="2311212" cy="841392"/>
            </a:xfrm>
            <a:prstGeom prst="rect">
              <a:avLst/>
            </a:prstGeom>
          </p:spPr>
        </p:pic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67125" y="4142935"/>
              <a:ext cx="1795900" cy="373747"/>
            </a:xfrm>
            <a:prstGeom prst="rect">
              <a:avLst/>
            </a:prstGeom>
          </p:spPr>
        </p:pic>
        <p:grpSp>
          <p:nvGrpSpPr>
            <p:cNvPr id="1041" name="그룹 1041"/>
            <p:cNvGrpSpPr/>
            <p:nvPr/>
          </p:nvGrpSpPr>
          <p:grpSpPr>
            <a:xfrm>
              <a:off x="12253638" y="5014912"/>
              <a:ext cx="2593309" cy="930263"/>
              <a:chOff x="12253638" y="5014912"/>
              <a:chExt cx="2593309" cy="930263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53638" y="5014912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267125" y="5302849"/>
              <a:ext cx="2271833" cy="373896"/>
            </a:xfrm>
            <a:prstGeom prst="rect">
              <a:avLst/>
            </a:prstGeom>
          </p:spPr>
        </p:pic>
        <p:grpSp>
          <p:nvGrpSpPr>
            <p:cNvPr id="1042" name="그룹 1042"/>
            <p:cNvGrpSpPr/>
            <p:nvPr/>
          </p:nvGrpSpPr>
          <p:grpSpPr>
            <a:xfrm>
              <a:off x="10869259" y="6475895"/>
              <a:ext cx="2022874" cy="55427"/>
              <a:chOff x="10869259" y="6475895"/>
              <a:chExt cx="2022874" cy="55427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0869259" y="6475895"/>
                <a:ext cx="2022874" cy="55427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1880697" y="6574392"/>
              <a:ext cx="527289" cy="55427"/>
              <a:chOff x="11880697" y="6574392"/>
              <a:chExt cx="527289" cy="55427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880697" y="6574392"/>
                <a:ext cx="527289" cy="55427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1877501" y="7756818"/>
              <a:ext cx="520898" cy="55427"/>
              <a:chOff x="11877501" y="7756818"/>
              <a:chExt cx="520898" cy="55427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77501" y="7756818"/>
                <a:ext cx="520898" cy="55427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12253638" y="6093601"/>
              <a:ext cx="2593309" cy="930263"/>
              <a:chOff x="12253638" y="6093601"/>
              <a:chExt cx="2593309" cy="930263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53638" y="6093601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267125" y="6381544"/>
              <a:ext cx="2218227" cy="373896"/>
            </a:xfrm>
            <a:prstGeom prst="rect">
              <a:avLst/>
            </a:prstGeom>
          </p:spPr>
        </p:pic>
        <p:grpSp>
          <p:nvGrpSpPr>
            <p:cNvPr id="1046" name="그룹 1046"/>
            <p:cNvGrpSpPr/>
            <p:nvPr/>
          </p:nvGrpSpPr>
          <p:grpSpPr>
            <a:xfrm>
              <a:off x="12253638" y="7253518"/>
              <a:ext cx="2593309" cy="930263"/>
              <a:chOff x="12253638" y="7253518"/>
              <a:chExt cx="2593309" cy="930263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53638" y="7253518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267125" y="7541458"/>
              <a:ext cx="2471207" cy="373896"/>
            </a:xfrm>
            <a:prstGeom prst="rect">
              <a:avLst/>
            </a:prstGeom>
          </p:spPr>
        </p:pic>
        <p:grpSp>
          <p:nvGrpSpPr>
            <p:cNvPr id="1047" name="그룹 1047"/>
            <p:cNvGrpSpPr/>
            <p:nvPr/>
          </p:nvGrpSpPr>
          <p:grpSpPr>
            <a:xfrm>
              <a:off x="11877501" y="8810480"/>
              <a:ext cx="520898" cy="55427"/>
              <a:chOff x="11877501" y="8810480"/>
              <a:chExt cx="520898" cy="55427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77501" y="8810480"/>
                <a:ext cx="520898" cy="55427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2253638" y="8364323"/>
              <a:ext cx="2593309" cy="930263"/>
              <a:chOff x="12253638" y="8364323"/>
              <a:chExt cx="2593309" cy="930263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53638" y="8364323"/>
                <a:ext cx="2593309" cy="930263"/>
              </a:xfrm>
              <a:prstGeom prst="rect">
                <a:avLst/>
              </a:prstGeom>
            </p:spPr>
          </p:pic>
        </p:grpSp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67125" y="8518925"/>
              <a:ext cx="2063339" cy="631414"/>
            </a:xfrm>
            <a:prstGeom prst="rect">
              <a:avLst/>
            </a:prstGeom>
          </p:spPr>
        </p:pic>
        <p:grpSp>
          <p:nvGrpSpPr>
            <p:cNvPr id="1049" name="그룹 1049"/>
            <p:cNvGrpSpPr/>
            <p:nvPr/>
          </p:nvGrpSpPr>
          <p:grpSpPr>
            <a:xfrm>
              <a:off x="10981976" y="7933431"/>
              <a:ext cx="1799745" cy="49313"/>
              <a:chOff x="10981976" y="7933431"/>
              <a:chExt cx="1799745" cy="49313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10981976" y="7933431"/>
                <a:ext cx="1799745" cy="493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360622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4912" y="2188140"/>
            <a:ext cx="5968227" cy="6841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2054" y="3217025"/>
            <a:ext cx="7527894" cy="5614889"/>
            <a:chOff x="1362054" y="3217025"/>
            <a:chExt cx="7527894" cy="561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054" y="3217025"/>
              <a:ext cx="7527894" cy="56148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35827" y="3964208"/>
            <a:ext cx="6923263" cy="6384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35827" y="5301388"/>
            <a:ext cx="7961305" cy="6384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56904" y="6598323"/>
            <a:ext cx="8522953" cy="10556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360622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4912" y="2188140"/>
            <a:ext cx="5968227" cy="6841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2054" y="3117264"/>
            <a:ext cx="7538428" cy="4802490"/>
            <a:chOff x="1362054" y="3117264"/>
            <a:chExt cx="7538428" cy="48024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054" y="3117264"/>
              <a:ext cx="7538428" cy="48024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69921" y="3117264"/>
            <a:ext cx="7979771" cy="4802490"/>
            <a:chOff x="9369921" y="3117264"/>
            <a:chExt cx="7979771" cy="48024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9921" y="3117264"/>
              <a:ext cx="7979771" cy="4802490"/>
            </a:xfrm>
            <a:prstGeom prst="rect">
              <a:avLst/>
            </a:prstGeom>
          </p:spPr>
        </p:pic>
      </p:grpSp>
      <p:pic>
        <p:nvPicPr>
          <p:cNvPr id="23" name="Object 22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56253" y="8501878"/>
            <a:ext cx="3385056" cy="6841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360622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3589" y="1890684"/>
            <a:ext cx="6055844" cy="6841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10731" y="2773720"/>
            <a:ext cx="6630966" cy="6518869"/>
            <a:chOff x="2010731" y="2773720"/>
            <a:chExt cx="6630966" cy="65188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0731" y="2773720"/>
              <a:ext cx="6630966" cy="65188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54161" y="4205361"/>
            <a:ext cx="6932783" cy="6384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88857" y="5428257"/>
            <a:ext cx="7507410" cy="10556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09933" y="6839476"/>
            <a:ext cx="8608873" cy="10560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360622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4824" y="1875029"/>
            <a:ext cx="6055844" cy="6841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2054" y="2952027"/>
            <a:ext cx="15561756" cy="5180724"/>
            <a:chOff x="1362054" y="2952027"/>
            <a:chExt cx="15561756" cy="51807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054" y="2952027"/>
              <a:ext cx="15561756" cy="5180724"/>
            </a:xfrm>
            <a:prstGeom prst="rect">
              <a:avLst/>
            </a:prstGeom>
          </p:spPr>
        </p:pic>
      </p:grpSp>
      <p:pic>
        <p:nvPicPr>
          <p:cNvPr id="20" name="Object 19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56249" y="8736716"/>
            <a:ext cx="3385056" cy="68417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360622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4821" y="1875030"/>
            <a:ext cx="5968227" cy="6841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6306" y="2622429"/>
            <a:ext cx="6344905" cy="6642190"/>
            <a:chOff x="1326306" y="2622429"/>
            <a:chExt cx="6344905" cy="6642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6306" y="2622429"/>
              <a:ext cx="6344905" cy="66421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61266" y="4115733"/>
            <a:ext cx="6932783" cy="6384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95961" y="5338628"/>
            <a:ext cx="7291907" cy="6384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17038" y="6749847"/>
            <a:ext cx="7859892" cy="10560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360622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1685" y="1875029"/>
            <a:ext cx="5968227" cy="6841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8826" y="2695927"/>
            <a:ext cx="5786484" cy="6057605"/>
            <a:chOff x="2048826" y="2695927"/>
            <a:chExt cx="5786484" cy="60576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8826" y="2695927"/>
              <a:ext cx="5786484" cy="60576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74438" y="2695927"/>
            <a:ext cx="8490038" cy="6057605"/>
            <a:chOff x="8174438" y="2695927"/>
            <a:chExt cx="8490038" cy="60576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4438" y="2695927"/>
              <a:ext cx="8490038" cy="6057605"/>
            </a:xfrm>
            <a:prstGeom prst="rect">
              <a:avLst/>
            </a:prstGeom>
          </p:spPr>
        </p:pic>
      </p:grpSp>
      <p:pic>
        <p:nvPicPr>
          <p:cNvPr id="23" name="Object 22">
            <a:hlinkClick r:id="rId10"/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56249" y="8877621"/>
            <a:ext cx="3385056" cy="6841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24412"/>
            <a:ext cx="4024011" cy="10837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2710" y="230073"/>
            <a:ext cx="2154657" cy="2193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963" y="1767763"/>
            <a:ext cx="7800615" cy="5124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68877" y="2288754"/>
            <a:ext cx="13947961" cy="7044998"/>
            <a:chOff x="2168877" y="2288754"/>
            <a:chExt cx="13947961" cy="70449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8877" y="2288754"/>
              <a:ext cx="13947961" cy="7044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6893027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0532" y="1875029"/>
            <a:ext cx="11442369" cy="7276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09524" y="2802925"/>
            <a:ext cx="10866667" cy="6365804"/>
            <a:chOff x="3709524" y="2802925"/>
            <a:chExt cx="10866667" cy="63658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9524" y="2802925"/>
              <a:ext cx="10866667" cy="6365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6893027" cy="923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2425" y="230073"/>
            <a:ext cx="2210697" cy="2201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4821" y="1875030"/>
            <a:ext cx="14622481" cy="6841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29093" y="2730604"/>
            <a:ext cx="4062554" cy="6745994"/>
            <a:chOff x="4029093" y="2730604"/>
            <a:chExt cx="4062554" cy="6745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9093" y="2730604"/>
              <a:ext cx="4062554" cy="67459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1003" y="3200272"/>
            <a:ext cx="3963061" cy="5120369"/>
            <a:chOff x="9571003" y="3200272"/>
            <a:chExt cx="3963061" cy="51203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71003" y="3200272"/>
              <a:ext cx="3963061" cy="5120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10772037" cy="9950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6233" y="230073"/>
            <a:ext cx="2166256" cy="2201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006331" y="-699960"/>
            <a:ext cx="31918904" cy="1304451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3734252" cy="9228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96233" y="230073"/>
            <a:ext cx="2166256" cy="2201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0679" y="1921997"/>
            <a:ext cx="14779429" cy="17508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39062" y="3842152"/>
            <a:ext cx="14807591" cy="4571844"/>
            <a:chOff x="1739062" y="3842152"/>
            <a:chExt cx="14807591" cy="45718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9062" y="3842152"/>
              <a:ext cx="14807591" cy="457184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59049" y="8775328"/>
            <a:ext cx="9243654" cy="54733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4586327"/>
            <a:ext cx="7890005" cy="14638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2721" y="4112478"/>
            <a:ext cx="3500271" cy="600481"/>
            <a:chOff x="7392721" y="4112478"/>
            <a:chExt cx="3500271" cy="6004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2721" y="4112478"/>
              <a:ext cx="3500271" cy="600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8519" y="3628917"/>
            <a:ext cx="648677" cy="142857"/>
            <a:chOff x="8818519" y="3628917"/>
            <a:chExt cx="648677" cy="1428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18519" y="3628917"/>
              <a:ext cx="142857" cy="142857"/>
              <a:chOff x="8818519" y="3628917"/>
              <a:chExt cx="142857" cy="1428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1851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71429" y="3628917"/>
              <a:ext cx="142857" cy="142857"/>
              <a:chOff x="9071429" y="3628917"/>
              <a:chExt cx="142857" cy="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7142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24339" y="3628917"/>
              <a:ext cx="142857" cy="142857"/>
              <a:chOff x="9324339" y="3628917"/>
              <a:chExt cx="142857" cy="1428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24339" y="3628917"/>
                <a:ext cx="142857" cy="14285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33877" y="4128991"/>
            <a:ext cx="3947037" cy="6076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4926868" cy="9236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2710" y="230073"/>
            <a:ext cx="2154657" cy="2193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963" y="1767763"/>
            <a:ext cx="7800615" cy="5124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8864" y="3871657"/>
            <a:ext cx="6171429" cy="3213693"/>
            <a:chOff x="688864" y="3871657"/>
            <a:chExt cx="6171429" cy="32136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864" y="3871657"/>
              <a:ext cx="6171429" cy="32136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97996" y="3871657"/>
            <a:ext cx="10559278" cy="3213693"/>
            <a:chOff x="7297996" y="3871657"/>
            <a:chExt cx="10559278" cy="32136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7996" y="3871657"/>
              <a:ext cx="10559278" cy="32136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10050" y="3135344"/>
            <a:ext cx="3883787" cy="5496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73294" y="3135344"/>
            <a:ext cx="4805015" cy="5496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7966" y="7743723"/>
            <a:ext cx="6002511" cy="11402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60791" y="7743725"/>
            <a:ext cx="6272940" cy="11402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24412"/>
            <a:ext cx="4794973" cy="10837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2710" y="230073"/>
            <a:ext cx="2154657" cy="2193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963" y="1752106"/>
            <a:ext cx="6861644" cy="543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2054" y="3412375"/>
            <a:ext cx="5229585" cy="1260013"/>
            <a:chOff x="1362054" y="3412375"/>
            <a:chExt cx="5229585" cy="12600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054" y="3412375"/>
              <a:ext cx="5229585" cy="12600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57257" y="4783402"/>
            <a:ext cx="182036" cy="182036"/>
            <a:chOff x="3957257" y="4783402"/>
            <a:chExt cx="182036" cy="1820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7257" y="4783402"/>
              <a:ext cx="182036" cy="1820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3482" y="5076451"/>
            <a:ext cx="5229585" cy="1260013"/>
            <a:chOff x="1433482" y="5076451"/>
            <a:chExt cx="5229585" cy="12600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3482" y="5076451"/>
              <a:ext cx="5229585" cy="12600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57257" y="6447478"/>
            <a:ext cx="182036" cy="182036"/>
            <a:chOff x="3957257" y="6447478"/>
            <a:chExt cx="182036" cy="1820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7257" y="6447478"/>
              <a:ext cx="182036" cy="1820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3482" y="6740528"/>
            <a:ext cx="5229585" cy="1260013"/>
            <a:chOff x="1433482" y="6740528"/>
            <a:chExt cx="5229585" cy="12600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482" y="6740528"/>
              <a:ext cx="5229585" cy="126001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7906" y="3661611"/>
            <a:ext cx="4173423" cy="7206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7878" y="5408287"/>
            <a:ext cx="3863928" cy="7206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47878" y="7075887"/>
            <a:ext cx="3812804" cy="72067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11572" y="4060058"/>
            <a:ext cx="9842796" cy="3380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24412"/>
            <a:ext cx="3165716" cy="10837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2710" y="230073"/>
            <a:ext cx="2154657" cy="2193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963" y="1752106"/>
            <a:ext cx="5398948" cy="543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4401" y="3245880"/>
            <a:ext cx="6125164" cy="5913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8542" y="3261104"/>
            <a:ext cx="6270802" cy="6113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35493" y="3906795"/>
            <a:ext cx="5977030" cy="3939345"/>
            <a:chOff x="2135493" y="3906795"/>
            <a:chExt cx="5977030" cy="39393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5493" y="3906795"/>
              <a:ext cx="5977030" cy="39393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58429" y="4283069"/>
            <a:ext cx="6886030" cy="3381165"/>
            <a:chOff x="9458429" y="4283069"/>
            <a:chExt cx="6886030" cy="33811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58429" y="4283069"/>
              <a:ext cx="6886030" cy="3381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3052097" cy="9140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2710" y="230073"/>
            <a:ext cx="2154657" cy="2193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963" y="1752106"/>
            <a:ext cx="8087415" cy="543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3558" y="3204999"/>
            <a:ext cx="15761905" cy="5542857"/>
            <a:chOff x="1263558" y="3204999"/>
            <a:chExt cx="15761905" cy="55428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3558" y="3204999"/>
              <a:ext cx="15758598" cy="5535207"/>
              <a:chOff x="1263558" y="3204999"/>
              <a:chExt cx="15758598" cy="55352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3558" y="3204999"/>
                <a:ext cx="15758598" cy="55352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57698" y="6661448"/>
              <a:ext cx="2312883" cy="962818"/>
              <a:chOff x="2057698" y="6661448"/>
              <a:chExt cx="2312883" cy="96281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57698" y="6661448"/>
                <a:ext cx="2312883" cy="9628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012308" y="3486799"/>
              <a:ext cx="2312883" cy="962818"/>
              <a:chOff x="6012308" y="3486799"/>
              <a:chExt cx="2312883" cy="9628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12308" y="3486799"/>
                <a:ext cx="2312883" cy="962818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3028" y="6633743"/>
              <a:ext cx="2104401" cy="111387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3114" y="3430524"/>
              <a:ext cx="2257811" cy="111387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737769" y="6598826"/>
              <a:ext cx="2830800" cy="962818"/>
              <a:chOff x="9737769" y="6598826"/>
              <a:chExt cx="2830800" cy="9628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37769" y="6598826"/>
                <a:ext cx="2830800" cy="96281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69594" y="6533026"/>
              <a:ext cx="3234296" cy="111387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3896641" y="3444418"/>
              <a:ext cx="2312883" cy="962818"/>
              <a:chOff x="13896641" y="3444418"/>
              <a:chExt cx="2312883" cy="9628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96641" y="3444418"/>
                <a:ext cx="2312883" cy="962818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65544" y="3368498"/>
              <a:ext cx="2286582" cy="1113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51897"/>
            <a:ext cx="5899068" cy="9165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2710" y="230073"/>
            <a:ext cx="2173704" cy="2193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963" y="1752106"/>
            <a:ext cx="8468672" cy="543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3010" y="3046500"/>
            <a:ext cx="4952385" cy="5466210"/>
            <a:chOff x="1543010" y="3046500"/>
            <a:chExt cx="4952385" cy="54662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688748" y="3046500"/>
              <a:ext cx="2785785" cy="3901319"/>
              <a:chOff x="2688748" y="3046500"/>
              <a:chExt cx="2785785" cy="39013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88748" y="3046500"/>
                <a:ext cx="2785785" cy="390131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7296" y="7127982"/>
              <a:ext cx="4509767" cy="1518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71495" y="3046500"/>
            <a:ext cx="4952385" cy="5480495"/>
            <a:chOff x="6471495" y="3046500"/>
            <a:chExt cx="4952385" cy="548049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507824" y="3046500"/>
              <a:ext cx="2879719" cy="3839625"/>
              <a:chOff x="7507824" y="3046500"/>
              <a:chExt cx="2879719" cy="383962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507824" y="3046500"/>
                <a:ext cx="2879719" cy="383962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25782" y="7101315"/>
              <a:ext cx="4509767" cy="15719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90629" y="3046500"/>
            <a:ext cx="4952385" cy="5428097"/>
            <a:chOff x="11590629" y="3046500"/>
            <a:chExt cx="4952385" cy="542809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26948" y="3046500"/>
              <a:ext cx="2879719" cy="3802882"/>
              <a:chOff x="12626948" y="3046500"/>
              <a:chExt cx="2879719" cy="380288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26948" y="3046500"/>
                <a:ext cx="2879719" cy="380288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44915" y="7063203"/>
              <a:ext cx="4614901" cy="1571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9" y="924412"/>
            <a:ext cx="6303383" cy="10837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2710" y="230073"/>
            <a:ext cx="2164180" cy="21930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550946" y="321256"/>
            <a:ext cx="33710633" cy="115325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3963" y="1752106"/>
            <a:ext cx="8468672" cy="5437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임장현</cp:lastModifiedBy>
  <cp:revision>2</cp:revision>
  <dcterms:created xsi:type="dcterms:W3CDTF">2022-11-18T14:13:52Z</dcterms:created>
  <dcterms:modified xsi:type="dcterms:W3CDTF">2022-11-18T05:15:54Z</dcterms:modified>
</cp:coreProperties>
</file>